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57" d="100"/>
          <a:sy n="57" d="100"/>
        </p:scale>
        <p:origin x="7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69607" y="1650397"/>
            <a:ext cx="8791575" cy="2638268"/>
          </a:xfrm>
        </p:spPr>
        <p:txBody>
          <a:bodyPr>
            <a:normAutofit/>
          </a:bodyPr>
          <a:lstStyle/>
          <a:p>
            <a:pPr algn="ctr"/>
            <a:r>
              <a:rPr lang="pl-PL" sz="6000" b="1" dirty="0" smtClean="0"/>
              <a:t>Kozłowanie - Ćwiczenia</a:t>
            </a:r>
            <a:endParaRPr lang="pl-PL" sz="6000" b="1" dirty="0"/>
          </a:p>
        </p:txBody>
      </p:sp>
    </p:spTree>
    <p:extLst>
      <p:ext uri="{BB962C8B-B14F-4D97-AF65-F5344CB8AC3E}">
        <p14:creationId xmlns:p14="http://schemas.microsoft.com/office/powerpoint/2010/main" val="3073476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Ćwiczenia pomocnicze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164192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W</a:t>
            </a:r>
            <a:r>
              <a:rPr lang="pl-PL" dirty="0" smtClean="0"/>
              <a:t> </a:t>
            </a:r>
            <a:r>
              <a:rPr lang="pl-PL" dirty="0"/>
              <a:t>siadzie, w klęku </a:t>
            </a:r>
            <a:r>
              <a:rPr lang="pl-PL" dirty="0" smtClean="0"/>
              <a:t>obunóż - </a:t>
            </a:r>
            <a:r>
              <a:rPr lang="pl-PL" dirty="0"/>
              <a:t>uderzenie piłki opuszkami palców prawej i lewej ręki z coraz większą częstotliwością, tak aby piłka odbiła się od </a:t>
            </a:r>
            <a:r>
              <a:rPr lang="pl-PL" dirty="0" smtClean="0"/>
              <a:t>podłoża.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/>
              <a:t>K</a:t>
            </a:r>
            <a:r>
              <a:rPr lang="pl-PL" dirty="0" smtClean="0"/>
              <a:t>ozłowanie </a:t>
            </a:r>
            <a:r>
              <a:rPr lang="pl-PL" dirty="0"/>
              <a:t>w siadzie, w klęku obunóż, w leżeniu (na sygnał zmiana pozycji</a:t>
            </a:r>
            <a:r>
              <a:rPr lang="pl-PL" dirty="0" smtClean="0"/>
              <a:t>).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/>
              <a:t>W</a:t>
            </a:r>
            <a:r>
              <a:rPr lang="pl-PL" dirty="0" smtClean="0"/>
              <a:t> </a:t>
            </a:r>
            <a:r>
              <a:rPr lang="pl-PL" dirty="0"/>
              <a:t>siadzie skrzyżnym kozłowanie piłki wokół </a:t>
            </a:r>
            <a:r>
              <a:rPr lang="pl-PL" dirty="0" smtClean="0"/>
              <a:t>tułowia.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/>
              <a:t>K</a:t>
            </a:r>
            <a:r>
              <a:rPr lang="pl-PL" dirty="0" smtClean="0"/>
              <a:t>ozłowanie </a:t>
            </a:r>
            <a:r>
              <a:rPr lang="pl-PL" dirty="0"/>
              <a:t>w miejscu. Dwa kozły wysokie, trzy kozły </a:t>
            </a:r>
            <a:r>
              <a:rPr lang="pl-PL" dirty="0" smtClean="0"/>
              <a:t>niski.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5723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Ćwiczenia Właściwe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4061161"/>
          </a:xfrm>
        </p:spPr>
        <p:txBody>
          <a:bodyPr>
            <a:normAutofit/>
          </a:bodyPr>
          <a:lstStyle/>
          <a:p>
            <a:pPr algn="just"/>
            <a:r>
              <a:rPr lang="pl-PL" dirty="0" smtClean="0"/>
              <a:t>Kozłowanie </a:t>
            </a:r>
            <a:r>
              <a:rPr lang="pl-PL" dirty="0"/>
              <a:t>pomiędzy nogami w </a:t>
            </a:r>
            <a:r>
              <a:rPr lang="pl-PL" dirty="0" smtClean="0"/>
              <a:t>marszu</a:t>
            </a:r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Kozłowanie </a:t>
            </a:r>
            <a:r>
              <a:rPr lang="pl-PL" dirty="0"/>
              <a:t>dwiema piłkami w </a:t>
            </a:r>
            <a:r>
              <a:rPr lang="pl-PL" dirty="0" smtClean="0"/>
              <a:t>miejscu</a:t>
            </a:r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Kozłowanie </a:t>
            </a:r>
            <a:r>
              <a:rPr lang="pl-PL" dirty="0"/>
              <a:t>dwiema piłkami poruszając się w dowolnym </a:t>
            </a:r>
            <a:r>
              <a:rPr lang="pl-PL" dirty="0" smtClean="0"/>
              <a:t>kierunku</a:t>
            </a:r>
          </a:p>
          <a:p>
            <a:pPr algn="just"/>
            <a:endParaRPr lang="pl-PL" dirty="0"/>
          </a:p>
          <a:p>
            <a:pPr algn="just"/>
            <a:r>
              <a:rPr lang="pl-PL" dirty="0" smtClean="0"/>
              <a:t>Kozłowanie </a:t>
            </a:r>
            <a:r>
              <a:rPr lang="pl-PL" dirty="0"/>
              <a:t>w marszu, w biegu, przodem, tyłem do kierunku biegu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9816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Zabawa “Dyrygent”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2023" y="2948646"/>
            <a:ext cx="3770000" cy="3405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764406" y="1944710"/>
            <a:ext cx="8937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Kozłowanie ze zmianą kierunku biegu, zgodnie z poleceniami nauczyciela</a:t>
            </a:r>
          </a:p>
        </p:txBody>
      </p:sp>
    </p:spTree>
    <p:extLst>
      <p:ext uri="{BB962C8B-B14F-4D97-AF65-F5344CB8AC3E}">
        <p14:creationId xmlns:p14="http://schemas.microsoft.com/office/powerpoint/2010/main" val="1730028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Kozłowanie piłki slalomem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1074" y="2608765"/>
            <a:ext cx="5186676" cy="2973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474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Zabawa “Być jak cień”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800" dirty="0"/>
              <a:t>Uczniowie poruszają się dwójkami. </a:t>
            </a:r>
            <a:endParaRPr lang="pl-PL" sz="2800" dirty="0" smtClean="0"/>
          </a:p>
          <a:p>
            <a:pPr marL="0" indent="0" algn="just">
              <a:buNone/>
            </a:pPr>
            <a:endParaRPr lang="pl-PL" sz="2800" dirty="0" smtClean="0"/>
          </a:p>
          <a:p>
            <a:pPr algn="just"/>
            <a:r>
              <a:rPr lang="pl-PL" sz="2800" dirty="0" smtClean="0"/>
              <a:t>Pierwszy </a:t>
            </a:r>
            <a:r>
              <a:rPr lang="pl-PL" sz="2800" dirty="0"/>
              <a:t>bez piłki dowolnie porusza się po boisku, wykonując starty i zatrzymania, zmiany tempa i kierunku biegu, drugi kozłując piłkę naśladują jego ruchy.</a:t>
            </a:r>
          </a:p>
        </p:txBody>
      </p:sp>
    </p:spTree>
    <p:extLst>
      <p:ext uri="{BB962C8B-B14F-4D97-AF65-F5344CB8AC3E}">
        <p14:creationId xmlns:p14="http://schemas.microsoft.com/office/powerpoint/2010/main" val="1698453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44444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/>
              <a:t>Zabawa „Niespodzianka”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442" y="2122846"/>
            <a:ext cx="3657845" cy="3142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986867" y="1478570"/>
            <a:ext cx="629777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400" dirty="0" smtClean="0"/>
              <a:t>Wszyscy bieg po okręgu. </a:t>
            </a:r>
          </a:p>
          <a:p>
            <a:pPr algn="just"/>
            <a:endParaRPr lang="pl-P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400" dirty="0" smtClean="0"/>
              <a:t>Odległość między ćwiczącymi około 2 m. </a:t>
            </a:r>
          </a:p>
          <a:p>
            <a:pPr algn="just"/>
            <a:endParaRPr lang="pl-P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400" dirty="0" smtClean="0"/>
              <a:t>W biegu wszyscy kozłują piłkę, na sygnał kładą ją na podłogę i jak najszybciej startują do piłki pozostawionej przez kolegę, podnoszą ją i kozłują dalej. </a:t>
            </a:r>
          </a:p>
          <a:p>
            <a:pPr algn="just"/>
            <a:endParaRPr lang="pl-PL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2400" dirty="0" smtClean="0"/>
              <a:t>Modyfikacje: na sygnał zmiana kierunku biegu, zmiana ręki kozłującej, wyrzucenie piłki w bok do partnera z tyłu, który musi piłkę złapać i kozłując powrócić na miejsce w kole. 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96520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Wyścigi rzędów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99745" y="2097088"/>
            <a:ext cx="6817732" cy="403540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dirty="0" smtClean="0"/>
              <a:t>(</a:t>
            </a:r>
            <a:r>
              <a:rPr lang="pl-PL" dirty="0"/>
              <a:t>rzędy ustawione po przekątnej boiska): </a:t>
            </a:r>
            <a:endParaRPr lang="pl-PL" dirty="0" smtClean="0"/>
          </a:p>
          <a:p>
            <a:pPr marL="0" indent="0" algn="just">
              <a:buNone/>
            </a:pPr>
            <a:r>
              <a:rPr lang="pl-PL" dirty="0" smtClean="0">
                <a:solidFill>
                  <a:srgbClr val="00B0F0"/>
                </a:solidFill>
              </a:rPr>
              <a:t>1. </a:t>
            </a:r>
            <a:r>
              <a:rPr lang="pl-PL" dirty="0" smtClean="0"/>
              <a:t>Na </a:t>
            </a:r>
            <a:r>
              <a:rPr lang="pl-PL" dirty="0"/>
              <a:t>sygnał pierwszy z rzędów biegnie na drugą stronę kozłując piłkę PR, następny zaczyna, gdy otrzyma „piątkę” od przeciwnika. Wygrywa rząd, który szybciej i bez straty piłki zmieni miejsce. Ten sam wyścig powtarzamy kozłując LR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marL="0" indent="0" algn="just">
              <a:buNone/>
            </a:pPr>
            <a:r>
              <a:rPr lang="pl-PL" dirty="0" smtClean="0">
                <a:solidFill>
                  <a:srgbClr val="00B0F0"/>
                </a:solidFill>
              </a:rPr>
              <a:t>2. </a:t>
            </a:r>
            <a:r>
              <a:rPr lang="pl-PL" dirty="0" smtClean="0"/>
              <a:t>Na </a:t>
            </a:r>
            <a:r>
              <a:rPr lang="pl-PL" dirty="0"/>
              <a:t>sygnał bieg slalomem między chorągiewkami ze zmianą ręki </a:t>
            </a:r>
            <a:r>
              <a:rPr lang="pl-PL" dirty="0" smtClean="0"/>
              <a:t>kozłującej.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32" y="2534641"/>
            <a:ext cx="3179336" cy="16831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032" y="4655373"/>
            <a:ext cx="3179336" cy="1552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84971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39</TotalTime>
  <Words>300</Words>
  <Application>Microsoft Office PowerPoint</Application>
  <PresentationFormat>Panoramiczny</PresentationFormat>
  <Paragraphs>37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Obwód</vt:lpstr>
      <vt:lpstr>Kozłowanie - Ćwiczenia</vt:lpstr>
      <vt:lpstr>Ćwiczenia pomocnicze</vt:lpstr>
      <vt:lpstr>Ćwiczenia Właściwe</vt:lpstr>
      <vt:lpstr>Zabawa “Dyrygent”</vt:lpstr>
      <vt:lpstr>Kozłowanie piłki slalomem</vt:lpstr>
      <vt:lpstr>Zabawa “Być jak cień”</vt:lpstr>
      <vt:lpstr>Zabawa „Niespodzianka”</vt:lpstr>
      <vt:lpstr>Wyścigi rzędów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Kozłowanie - Ćwiczenia</dc:title>
  <dc:creator>Admin1</dc:creator>
  <cp:lastModifiedBy>admin</cp:lastModifiedBy>
  <cp:revision>4</cp:revision>
  <dcterms:created xsi:type="dcterms:W3CDTF">2020-04-28T15:08:13Z</dcterms:created>
  <dcterms:modified xsi:type="dcterms:W3CDTF">2020-04-29T08:58:48Z</dcterms:modified>
</cp:coreProperties>
</file>